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sldIdLst>
    <p:sldId id="2147476880" r:id="rId5"/>
    <p:sldId id="290" r:id="rId6"/>
    <p:sldId id="2147476881" r:id="rId7"/>
    <p:sldId id="214747688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F4FC00-D3F7-94DB-2006-02BB0C4D26DB}" name="Silke Bermel | Moon Werbeagentur" initials="SB" userId="S::sb@moon-agentur.de::620bd3a7-889f-41cf-ac52-46df11b022c4" providerId="AD"/>
  <p188:author id="{B87B255F-096F-4EA3-464E-65ADAF14B0B3}" name="Ella Coleman" initials="EC" userId="S::ella@mozarella.co.uk::c2fcc2ab-26d6-48e4-a887-22adb64ecdaf" providerId="AD"/>
  <p188:author id="{6EE596D7-C7EA-EBB3-BD9B-291DAC2F6EA4}" name="Susanne Schäfer | Moon Werbeagentur" initials="SS" userId="S::sus@moon-agentur.de::2080d444-8078-46ec-a0dd-b07ddbf65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BD1F64-147D-42C5-AC46-F76CB076057A}" v="11" dt="2024-05-06T04:26:54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835" autoAdjust="0"/>
  </p:normalViewPr>
  <p:slideViewPr>
    <p:cSldViewPr snapToGrid="0">
      <p:cViewPr varScale="1">
        <p:scale>
          <a:sx n="95" d="100"/>
          <a:sy n="95" d="100"/>
        </p:scale>
        <p:origin x="119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, Guanglin" userId="c4ba675a-2f72-47d5-92ce-23005ea1edd2" providerId="ADAL" clId="{8BBD1F64-147D-42C5-AC46-F76CB076057A}"/>
    <pc:docChg chg="undo custSel addSld delSld modSld">
      <pc:chgData name="SI, Guanglin" userId="c4ba675a-2f72-47d5-92ce-23005ea1edd2" providerId="ADAL" clId="{8BBD1F64-147D-42C5-AC46-F76CB076057A}" dt="2024-05-06T06:45:47.099" v="1111" actId="47"/>
      <pc:docMkLst>
        <pc:docMk/>
      </pc:docMkLst>
      <pc:sldChg chg="del">
        <pc:chgData name="SI, Guanglin" userId="c4ba675a-2f72-47d5-92ce-23005ea1edd2" providerId="ADAL" clId="{8BBD1F64-147D-42C5-AC46-F76CB076057A}" dt="2024-05-06T06:45:44.520" v="1110" actId="47"/>
        <pc:sldMkLst>
          <pc:docMk/>
          <pc:sldMk cId="2639058277" sldId="279"/>
        </pc:sldMkLst>
      </pc:sldChg>
      <pc:sldChg chg="del">
        <pc:chgData name="SI, Guanglin" userId="c4ba675a-2f72-47d5-92ce-23005ea1edd2" providerId="ADAL" clId="{8BBD1F64-147D-42C5-AC46-F76CB076057A}" dt="2024-05-06T03:53:11.708" v="3" actId="47"/>
        <pc:sldMkLst>
          <pc:docMk/>
          <pc:sldMk cId="981234023" sldId="284"/>
        </pc:sldMkLst>
      </pc:sldChg>
      <pc:sldChg chg="modSp mod modNotesTx">
        <pc:chgData name="SI, Guanglin" userId="c4ba675a-2f72-47d5-92ce-23005ea1edd2" providerId="ADAL" clId="{8BBD1F64-147D-42C5-AC46-F76CB076057A}" dt="2024-05-06T04:59:31.713" v="557" actId="20577"/>
        <pc:sldMkLst>
          <pc:docMk/>
          <pc:sldMk cId="3385684905" sldId="290"/>
        </pc:sldMkLst>
        <pc:spChg chg="mod">
          <ac:chgData name="SI, Guanglin" userId="c4ba675a-2f72-47d5-92ce-23005ea1edd2" providerId="ADAL" clId="{8BBD1F64-147D-42C5-AC46-F76CB076057A}" dt="2024-05-06T04:59:31.713" v="557" actId="20577"/>
          <ac:spMkLst>
            <pc:docMk/>
            <pc:sldMk cId="3385684905" sldId="290"/>
            <ac:spMk id="5" creationId="{6F07FE03-93BE-670C-5535-93D4F8B8651D}"/>
          </ac:spMkLst>
        </pc:spChg>
        <pc:spChg chg="mod">
          <ac:chgData name="SI, Guanglin" userId="c4ba675a-2f72-47d5-92ce-23005ea1edd2" providerId="ADAL" clId="{8BBD1F64-147D-42C5-AC46-F76CB076057A}" dt="2024-05-06T03:52:39.199" v="2" actId="20577"/>
          <ac:spMkLst>
            <pc:docMk/>
            <pc:sldMk cId="3385684905" sldId="290"/>
            <ac:spMk id="9" creationId="{1416652F-8825-10E0-531B-E592C24DC0DB}"/>
          </ac:spMkLst>
        </pc:spChg>
      </pc:sldChg>
      <pc:sldChg chg="del">
        <pc:chgData name="SI, Guanglin" userId="c4ba675a-2f72-47d5-92ce-23005ea1edd2" providerId="ADAL" clId="{8BBD1F64-147D-42C5-AC46-F76CB076057A}" dt="2024-05-06T06:45:47.099" v="1111" actId="47"/>
        <pc:sldMkLst>
          <pc:docMk/>
          <pc:sldMk cId="787777071" sldId="293"/>
        </pc:sldMkLst>
      </pc:sldChg>
      <pc:sldChg chg="modNotesTx">
        <pc:chgData name="SI, Guanglin" userId="c4ba675a-2f72-47d5-92ce-23005ea1edd2" providerId="ADAL" clId="{8BBD1F64-147D-42C5-AC46-F76CB076057A}" dt="2024-05-06T03:53:49.658" v="5"/>
        <pc:sldMkLst>
          <pc:docMk/>
          <pc:sldMk cId="2913786527" sldId="2147476880"/>
        </pc:sldMkLst>
      </pc:sldChg>
      <pc:sldChg chg="addSp delSp modSp add mod modNotesTx">
        <pc:chgData name="SI, Guanglin" userId="c4ba675a-2f72-47d5-92ce-23005ea1edd2" providerId="ADAL" clId="{8BBD1F64-147D-42C5-AC46-F76CB076057A}" dt="2024-05-06T05:14:49.546" v="1054" actId="6549"/>
        <pc:sldMkLst>
          <pc:docMk/>
          <pc:sldMk cId="3500189242" sldId="2147476881"/>
        </pc:sldMkLst>
        <pc:spChg chg="del">
          <ac:chgData name="SI, Guanglin" userId="c4ba675a-2f72-47d5-92ce-23005ea1edd2" providerId="ADAL" clId="{8BBD1F64-147D-42C5-AC46-F76CB076057A}" dt="2024-05-06T04:12:08.426" v="92" actId="478"/>
          <ac:spMkLst>
            <pc:docMk/>
            <pc:sldMk cId="3500189242" sldId="2147476881"/>
            <ac:spMk id="2" creationId="{96036B4F-6014-EC79-8E43-D754C81D649A}"/>
          </ac:spMkLst>
        </pc:spChg>
        <pc:spChg chg="add">
          <ac:chgData name="SI, Guanglin" userId="c4ba675a-2f72-47d5-92ce-23005ea1edd2" providerId="ADAL" clId="{8BBD1F64-147D-42C5-AC46-F76CB076057A}" dt="2024-05-06T04:12:25.565" v="99"/>
          <ac:spMkLst>
            <pc:docMk/>
            <pc:sldMk cId="3500189242" sldId="2147476881"/>
            <ac:spMk id="4" creationId="{EE8904E1-9620-E44B-E845-4189ED5851A6}"/>
          </ac:spMkLst>
        </pc:spChg>
        <pc:spChg chg="mod">
          <ac:chgData name="SI, Guanglin" userId="c4ba675a-2f72-47d5-92ce-23005ea1edd2" providerId="ADAL" clId="{8BBD1F64-147D-42C5-AC46-F76CB076057A}" dt="2024-05-06T05:14:23.973" v="1053" actId="20577"/>
          <ac:spMkLst>
            <pc:docMk/>
            <pc:sldMk cId="3500189242" sldId="2147476881"/>
            <ac:spMk id="5" creationId="{6F07FE03-93BE-670C-5535-93D4F8B8651D}"/>
          </ac:spMkLst>
        </pc:spChg>
        <pc:spChg chg="del">
          <ac:chgData name="SI, Guanglin" userId="c4ba675a-2f72-47d5-92ce-23005ea1edd2" providerId="ADAL" clId="{8BBD1F64-147D-42C5-AC46-F76CB076057A}" dt="2024-05-06T04:12:19.587" v="98" actId="478"/>
          <ac:spMkLst>
            <pc:docMk/>
            <pc:sldMk cId="3500189242" sldId="2147476881"/>
            <ac:spMk id="6" creationId="{1FDBE8F2-9376-565F-7928-C3D16FED83D1}"/>
          </ac:spMkLst>
        </pc:spChg>
        <pc:spChg chg="del">
          <ac:chgData name="SI, Guanglin" userId="c4ba675a-2f72-47d5-92ce-23005ea1edd2" providerId="ADAL" clId="{8BBD1F64-147D-42C5-AC46-F76CB076057A}" dt="2024-05-06T04:12:12.753" v="94" actId="478"/>
          <ac:spMkLst>
            <pc:docMk/>
            <pc:sldMk cId="3500189242" sldId="2147476881"/>
            <ac:spMk id="7" creationId="{A3D3BFAD-AE14-B769-CC5D-6E7BD85A0241}"/>
          </ac:spMkLst>
        </pc:spChg>
        <pc:spChg chg="del">
          <ac:chgData name="SI, Guanglin" userId="c4ba675a-2f72-47d5-92ce-23005ea1edd2" providerId="ADAL" clId="{8BBD1F64-147D-42C5-AC46-F76CB076057A}" dt="2024-05-06T04:12:12.753" v="94" actId="478"/>
          <ac:spMkLst>
            <pc:docMk/>
            <pc:sldMk cId="3500189242" sldId="2147476881"/>
            <ac:spMk id="8" creationId="{88B3AFD6-F7C5-05E2-0A07-C43BBF7122F6}"/>
          </ac:spMkLst>
        </pc:spChg>
        <pc:spChg chg="del mod">
          <ac:chgData name="SI, Guanglin" userId="c4ba675a-2f72-47d5-92ce-23005ea1edd2" providerId="ADAL" clId="{8BBD1F64-147D-42C5-AC46-F76CB076057A}" dt="2024-05-06T04:12:17.714" v="97" actId="478"/>
          <ac:spMkLst>
            <pc:docMk/>
            <pc:sldMk cId="3500189242" sldId="2147476881"/>
            <ac:spMk id="9" creationId="{1416652F-8825-10E0-531B-E592C24DC0DB}"/>
          </ac:spMkLst>
        </pc:spChg>
        <pc:spChg chg="del">
          <ac:chgData name="SI, Guanglin" userId="c4ba675a-2f72-47d5-92ce-23005ea1edd2" providerId="ADAL" clId="{8BBD1F64-147D-42C5-AC46-F76CB076057A}" dt="2024-05-06T04:12:16.070" v="95" actId="478"/>
          <ac:spMkLst>
            <pc:docMk/>
            <pc:sldMk cId="3500189242" sldId="2147476881"/>
            <ac:spMk id="10" creationId="{854800CD-C9D3-FB82-E3D3-CA80A616B687}"/>
          </ac:spMkLst>
        </pc:spChg>
        <pc:spChg chg="add">
          <ac:chgData name="SI, Guanglin" userId="c4ba675a-2f72-47d5-92ce-23005ea1edd2" providerId="ADAL" clId="{8BBD1F64-147D-42C5-AC46-F76CB076057A}" dt="2024-05-06T04:15:04.196" v="100"/>
          <ac:spMkLst>
            <pc:docMk/>
            <pc:sldMk cId="3500189242" sldId="2147476881"/>
            <ac:spMk id="11" creationId="{22BED473-9C59-60C1-9136-5B223E2196EE}"/>
          </ac:spMkLst>
        </pc:spChg>
        <pc:spChg chg="del mod">
          <ac:chgData name="SI, Guanglin" userId="c4ba675a-2f72-47d5-92ce-23005ea1edd2" providerId="ADAL" clId="{8BBD1F64-147D-42C5-AC46-F76CB076057A}" dt="2024-05-06T04:12:12.753" v="94" actId="478"/>
          <ac:spMkLst>
            <pc:docMk/>
            <pc:sldMk cId="3500189242" sldId="2147476881"/>
            <ac:spMk id="12" creationId="{AF7CF62D-D1B2-58F2-8E1B-E43C622E59F0}"/>
          </ac:spMkLst>
        </pc:spChg>
        <pc:spChg chg="del">
          <ac:chgData name="SI, Guanglin" userId="c4ba675a-2f72-47d5-92ce-23005ea1edd2" providerId="ADAL" clId="{8BBD1F64-147D-42C5-AC46-F76CB076057A}" dt="2024-05-06T04:12:12.753" v="94" actId="478"/>
          <ac:spMkLst>
            <pc:docMk/>
            <pc:sldMk cId="3500189242" sldId="2147476881"/>
            <ac:spMk id="13" creationId="{4343A858-07D1-A19B-4C12-F4506A4A1013}"/>
          </ac:spMkLst>
        </pc:spChg>
        <pc:spChg chg="mod">
          <ac:chgData name="SI, Guanglin" userId="c4ba675a-2f72-47d5-92ce-23005ea1edd2" providerId="ADAL" clId="{8BBD1F64-147D-42C5-AC46-F76CB076057A}" dt="2024-05-06T04:10:09.973" v="79" actId="20577"/>
          <ac:spMkLst>
            <pc:docMk/>
            <pc:sldMk cId="3500189242" sldId="2147476881"/>
            <ac:spMk id="32" creationId="{6F75E217-F128-5B02-AD1A-252D6BD200E6}"/>
          </ac:spMkLst>
        </pc:spChg>
        <pc:picChg chg="del">
          <ac:chgData name="SI, Guanglin" userId="c4ba675a-2f72-47d5-92ce-23005ea1edd2" providerId="ADAL" clId="{8BBD1F64-147D-42C5-AC46-F76CB076057A}" dt="2024-05-06T04:12:12.753" v="94" actId="478"/>
          <ac:picMkLst>
            <pc:docMk/>
            <pc:sldMk cId="3500189242" sldId="2147476881"/>
            <ac:picMk id="14" creationId="{3CE50C91-7E95-15EC-BA68-A64C1D6FE776}"/>
          </ac:picMkLst>
        </pc:picChg>
        <pc:picChg chg="del">
          <ac:chgData name="SI, Guanglin" userId="c4ba675a-2f72-47d5-92ce-23005ea1edd2" providerId="ADAL" clId="{8BBD1F64-147D-42C5-AC46-F76CB076057A}" dt="2024-05-06T04:12:12.753" v="94" actId="478"/>
          <ac:picMkLst>
            <pc:docMk/>
            <pc:sldMk cId="3500189242" sldId="2147476881"/>
            <ac:picMk id="15" creationId="{1E0DCFE5-4E42-AB31-CA0B-83819026554A}"/>
          </ac:picMkLst>
        </pc:picChg>
        <pc:picChg chg="del">
          <ac:chgData name="SI, Guanglin" userId="c4ba675a-2f72-47d5-92ce-23005ea1edd2" providerId="ADAL" clId="{8BBD1F64-147D-42C5-AC46-F76CB076057A}" dt="2024-05-06T04:12:12.753" v="94" actId="478"/>
          <ac:picMkLst>
            <pc:docMk/>
            <pc:sldMk cId="3500189242" sldId="2147476881"/>
            <ac:picMk id="16" creationId="{B175B843-6001-7696-123C-2AB77ED42DAA}"/>
          </ac:picMkLst>
        </pc:picChg>
        <pc:picChg chg="add del mod">
          <ac:chgData name="SI, Guanglin" userId="c4ba675a-2f72-47d5-92ce-23005ea1edd2" providerId="ADAL" clId="{8BBD1F64-147D-42C5-AC46-F76CB076057A}" dt="2024-05-06T04:16:09.552" v="103" actId="478"/>
          <ac:picMkLst>
            <pc:docMk/>
            <pc:sldMk cId="3500189242" sldId="2147476881"/>
            <ac:picMk id="25" creationId="{61A809A2-D5B5-D5F9-1FC4-5CC1EECD4671}"/>
          </ac:picMkLst>
        </pc:picChg>
        <pc:picChg chg="add mod">
          <ac:chgData name="SI, Guanglin" userId="c4ba675a-2f72-47d5-92ce-23005ea1edd2" providerId="ADAL" clId="{8BBD1F64-147D-42C5-AC46-F76CB076057A}" dt="2024-05-06T04:16:14.612" v="105" actId="1076"/>
          <ac:picMkLst>
            <pc:docMk/>
            <pc:sldMk cId="3500189242" sldId="2147476881"/>
            <ac:picMk id="27" creationId="{8360D787-D855-51F4-EE69-A8506C1FE377}"/>
          </ac:picMkLst>
        </pc:picChg>
        <pc:cxnChg chg="del mod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17" creationId="{E32332F1-5C7A-D8D4-9DE5-0266ED8FEC2E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18" creationId="{EC355531-906E-5173-77E2-8B152CD86E8C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19" creationId="{20DAD512-DAA6-B40A-C0A1-CFE55FD5511F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20" creationId="{9EB61856-4E51-CDDB-EA73-1EA02018D442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21" creationId="{C61D3F3E-CADB-4EBE-3980-7F42FAB495BA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22" creationId="{FA4D63E9-8104-2206-06E6-0B996F06C936}"/>
          </ac:cxnSpMkLst>
        </pc:cxnChg>
        <pc:cxnChg chg="del">
          <ac:chgData name="SI, Guanglin" userId="c4ba675a-2f72-47d5-92ce-23005ea1edd2" providerId="ADAL" clId="{8BBD1F64-147D-42C5-AC46-F76CB076057A}" dt="2024-05-06T04:12:12.753" v="94" actId="478"/>
          <ac:cxnSpMkLst>
            <pc:docMk/>
            <pc:sldMk cId="3500189242" sldId="2147476881"/>
            <ac:cxnSpMk id="23" creationId="{78888EEE-95AD-9AB6-8026-E71FB260EE98}"/>
          </ac:cxnSpMkLst>
        </pc:cxnChg>
      </pc:sldChg>
      <pc:sldChg chg="add del">
        <pc:chgData name="SI, Guanglin" userId="c4ba675a-2f72-47d5-92ce-23005ea1edd2" providerId="ADAL" clId="{8BBD1F64-147D-42C5-AC46-F76CB076057A}" dt="2024-05-06T04:10:15.165" v="81"/>
        <pc:sldMkLst>
          <pc:docMk/>
          <pc:sldMk cId="3847188295" sldId="2147476882"/>
        </pc:sldMkLst>
      </pc:sldChg>
      <pc:sldChg chg="addSp delSp modSp add mod">
        <pc:chgData name="SI, Guanglin" userId="c4ba675a-2f72-47d5-92ce-23005ea1edd2" providerId="ADAL" clId="{8BBD1F64-147D-42C5-AC46-F76CB076057A}" dt="2024-05-06T05:16:48.500" v="1109" actId="20577"/>
        <pc:sldMkLst>
          <pc:docMk/>
          <pc:sldMk cId="4071935529" sldId="2147476882"/>
        </pc:sldMkLst>
        <pc:spChg chg="add mod">
          <ac:chgData name="SI, Guanglin" userId="c4ba675a-2f72-47d5-92ce-23005ea1edd2" providerId="ADAL" clId="{8BBD1F64-147D-42C5-AC46-F76CB076057A}" dt="2024-05-06T05:16:48.500" v="1109" actId="20577"/>
          <ac:spMkLst>
            <pc:docMk/>
            <pc:sldMk cId="4071935529" sldId="2147476882"/>
            <ac:spMk id="4" creationId="{95B8A39C-016C-F9ED-C87B-0B2BF67715D6}"/>
          </ac:spMkLst>
        </pc:spChg>
        <pc:spChg chg="mod">
          <ac:chgData name="SI, Guanglin" userId="c4ba675a-2f72-47d5-92ce-23005ea1edd2" providerId="ADAL" clId="{8BBD1F64-147D-42C5-AC46-F76CB076057A}" dt="2024-05-06T05:13:08.291" v="1003" actId="5793"/>
          <ac:spMkLst>
            <pc:docMk/>
            <pc:sldMk cId="4071935529" sldId="2147476882"/>
            <ac:spMk id="5" creationId="{6F07FE03-93BE-670C-5535-93D4F8B8651D}"/>
          </ac:spMkLst>
        </pc:spChg>
        <pc:spChg chg="mod">
          <ac:chgData name="SI, Guanglin" userId="c4ba675a-2f72-47d5-92ce-23005ea1edd2" providerId="ADAL" clId="{8BBD1F64-147D-42C5-AC46-F76CB076057A}" dt="2024-05-06T04:56:08.868" v="523" actId="20577"/>
          <ac:spMkLst>
            <pc:docMk/>
            <pc:sldMk cId="4071935529" sldId="2147476882"/>
            <ac:spMk id="32" creationId="{6F75E217-F128-5B02-AD1A-252D6BD200E6}"/>
          </ac:spMkLst>
        </pc:spChg>
        <pc:picChg chg="del">
          <ac:chgData name="SI, Guanglin" userId="c4ba675a-2f72-47d5-92ce-23005ea1edd2" providerId="ADAL" clId="{8BBD1F64-147D-42C5-AC46-F76CB076057A}" dt="2024-05-06T04:26:53.141" v="384" actId="478"/>
          <ac:picMkLst>
            <pc:docMk/>
            <pc:sldMk cId="4071935529" sldId="2147476882"/>
            <ac:picMk id="27" creationId="{8360D787-D855-51F4-EE69-A8506C1FE377}"/>
          </ac:picMkLst>
        </pc:picChg>
      </pc:sldChg>
      <pc:sldChg chg="add del">
        <pc:chgData name="SI, Guanglin" userId="c4ba675a-2f72-47d5-92ce-23005ea1edd2" providerId="ADAL" clId="{8BBD1F64-147D-42C5-AC46-F76CB076057A}" dt="2024-05-06T04:26:54.947" v="386"/>
        <pc:sldMkLst>
          <pc:docMk/>
          <pc:sldMk cId="3550636418" sldId="21474768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66D18-6E57-A04A-B259-31BF86C10B98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15F44-3852-6846-89B1-C420E5B8BD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50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Failure handling, after-sales service, service system, and availability of remote service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lines are available in our Asia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69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64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lines are available in our Asia time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15F44-3852-6846-89B1-C420E5B8BD6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006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2024-03_PPT_Title-dynamic_1bit_v4">
            <a:hlinkClick r:id="" action="ppaction://media"/>
            <a:extLst>
              <a:ext uri="{FF2B5EF4-FFF2-40B4-BE49-F238E27FC236}">
                <a16:creationId xmlns:a16="http://schemas.microsoft.com/office/drawing/2014/main" id="{AA549CD3-F0EC-AED9-A4DF-E2C4F3DFBF1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63764B1-F5BE-A0D9-B128-05F29A6F2C01}"/>
              </a:ext>
            </a:extLst>
          </p:cNvPr>
          <p:cNvSpPr/>
          <p:nvPr userDrawn="1"/>
        </p:nvSpPr>
        <p:spPr>
          <a:xfrm>
            <a:off x="12316197" y="5263827"/>
            <a:ext cx="1335375" cy="8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video – use when presenting the slides</a:t>
            </a:r>
          </a:p>
        </p:txBody>
      </p:sp>
    </p:spTree>
    <p:extLst>
      <p:ext uri="{BB962C8B-B14F-4D97-AF65-F5344CB8AC3E}">
        <p14:creationId xmlns:p14="http://schemas.microsoft.com/office/powerpoint/2010/main" val="203144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65FD147-677F-66FE-C516-69D6F44C25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3256" y="870977"/>
            <a:ext cx="7042806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6545B0-2932-2790-BEE1-3DC8BD5A451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33256" y="1989138"/>
            <a:ext cx="7042807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12DA0-3065-90AB-35FB-A740558E4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254" y="426530"/>
            <a:ext cx="7042807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6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ir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6400" y="0"/>
            <a:ext cx="412560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90C80ED-C36A-14C0-72E0-E8950E10E6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5" y="870977"/>
            <a:ext cx="7042808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BCD77-615E-F487-03EB-BB0C8333048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7042805" cy="4211637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77951-B3AA-F488-414E-F3D70AB3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042805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129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F5D6BFD-0581-E016-70EC-A806EA42A2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7DEEC-E192-4C80-5F43-9352CA5DD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917" y="2198677"/>
            <a:ext cx="5960618" cy="2743200"/>
          </a:xfrm>
          <a:prstGeom prst="rect">
            <a:avLst/>
          </a:prstGeom>
        </p:spPr>
        <p:txBody>
          <a:bodyPr/>
          <a:lstStyle>
            <a:lvl1pPr>
              <a:defRPr sz="25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98D185-7A24-C800-296A-AA6A50B28737}"/>
              </a:ext>
            </a:extLst>
          </p:cNvPr>
          <p:cNvCxnSpPr>
            <a:cxnSpLocks/>
          </p:cNvCxnSpPr>
          <p:nvPr userDrawn="1"/>
        </p:nvCxnSpPr>
        <p:spPr>
          <a:xfrm>
            <a:off x="4127704" y="2287925"/>
            <a:ext cx="0" cy="28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7D72F093-3836-A468-A59D-7D2E611E45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ED7BD-CF9D-88EB-41AB-E1D735712BF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3688263" y="2414059"/>
            <a:ext cx="428002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Quote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65A4F7-5676-A51C-8C28-2A2F6289B5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AEA574DB-AA87-592F-5F7D-E0925DC0ED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7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712DE7-2A09-8938-5B78-AE88EB0BC374}"/>
              </a:ext>
            </a:extLst>
          </p:cNvPr>
          <p:cNvSpPr>
            <a:spLocks/>
          </p:cNvSpPr>
          <p:nvPr userDrawn="1"/>
        </p:nvSpPr>
        <p:spPr>
          <a:xfrm>
            <a:off x="-2" y="1"/>
            <a:ext cx="7511142" cy="6200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sz="1700" dirty="0">
              <a:latin typeface="IBM Plex Sans Light" panose="020B040305020300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7812000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7812001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solidFill>
                  <a:schemeClr val="bg1"/>
                </a:solidFill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912B0-0AFE-54FE-2617-2BD784645578}"/>
              </a:ext>
            </a:extLst>
          </p:cNvPr>
          <p:cNvSpPr/>
          <p:nvPr userDrawn="1"/>
        </p:nvSpPr>
        <p:spPr>
          <a:xfrm>
            <a:off x="12316197" y="3834883"/>
            <a:ext cx="1335375" cy="3023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The dark blue background should line up with the midpoint of the second last box. </a:t>
            </a:r>
          </a:p>
          <a:p>
            <a:endParaRPr lang="en-US" sz="1100" b="0" i="0" dirty="0">
              <a:latin typeface="IBM Plex Sans Light" panose="020B0403050203000203" pitchFamily="34" charset="0"/>
            </a:endParaRPr>
          </a:p>
          <a:p>
            <a:r>
              <a:rPr lang="en-US" sz="1100" b="0" i="0" dirty="0">
                <a:latin typeface="IBM Plex Sans Light" panose="020B0403050203000203" pitchFamily="34" charset="0"/>
              </a:rPr>
              <a:t>If necessary, you can adjust this by adding a new Midnight Blue box with a height of 17.22cm, and adjust the width manually, ensuring you do not cover the Trademark Signal on the left. </a:t>
            </a:r>
            <a:endParaRPr lang="en-GB" sz="1100" b="0" i="0" dirty="0">
              <a:latin typeface="IBM Plex Sans Light" panose="020B040305020300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20D24-EE04-B17E-8FA2-8A33376F3754}"/>
              </a:ext>
            </a:extLst>
          </p:cNvPr>
          <p:cNvSpPr/>
          <p:nvPr userDrawn="1"/>
        </p:nvSpPr>
        <p:spPr>
          <a:xfrm>
            <a:off x="12316197" y="2291567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C06EF-A165-E2D9-746E-959DAED212A8}"/>
              </a:ext>
            </a:extLst>
          </p:cNvPr>
          <p:cNvSpPr/>
          <p:nvPr userDrawn="1"/>
        </p:nvSpPr>
        <p:spPr>
          <a:xfrm>
            <a:off x="12316197" y="3063225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6330CF-6A87-0885-96DD-FBA10A217D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28856"/>
          <a:stretch/>
        </p:blipFill>
        <p:spPr>
          <a:xfrm>
            <a:off x="-1" y="2796830"/>
            <a:ext cx="3001957" cy="3403946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DB16BD-B078-A01C-0E19-0045EBE06C3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6FF4991-DDF5-EE67-4DF4-D3F9C92F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7811995" cy="4785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9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- ligh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7A70A4E-25D8-A701-9DEC-C573775C4C1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119" b="16260"/>
          <a:stretch/>
        </p:blipFill>
        <p:spPr>
          <a:xfrm>
            <a:off x="0" y="2727919"/>
            <a:ext cx="3026722" cy="4130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F0DDB-FEE9-2862-A28E-5BFEB1697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384008-C9F1-B496-B8D0-A51BC96EA7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33" y="1989138"/>
            <a:ext cx="11160124" cy="3420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E3C15CD-6EB9-53D6-D547-03BE2D33B8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11A8-0C8C-0C36-F378-AC199BAEA9B4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Copy and paste this slide into your deck.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E1358-50E2-65EF-A53C-C64811014B3E}"/>
              </a:ext>
            </a:extLst>
          </p:cNvPr>
          <p:cNvSpPr/>
          <p:nvPr userDrawn="1"/>
        </p:nvSpPr>
        <p:spPr>
          <a:xfrm>
            <a:off x="12316197" y="6204762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Do not adjust the gradients of the boxes.</a:t>
            </a:r>
          </a:p>
        </p:txBody>
      </p:sp>
      <p:pic>
        <p:nvPicPr>
          <p:cNvPr id="2" name="Picture 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9CB45462-90C4-27DD-C5BB-910CC663032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E7CF31-C3A4-0CE1-8C1E-FA51BEC1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background&#10;&#10;Description automatically generated">
            <a:extLst>
              <a:ext uri="{FF2B5EF4-FFF2-40B4-BE49-F238E27FC236}">
                <a16:creationId xmlns:a16="http://schemas.microsoft.com/office/drawing/2014/main" id="{FDD21640-4877-2D66-04DA-07443B97D0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375A8-1AB0-E11E-7F93-7789F7E2B3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515938" y="476250"/>
            <a:ext cx="2343015" cy="52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0702-DE43-FA70-C7A2-50303BEF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58" y="2425297"/>
            <a:ext cx="9100503" cy="553998"/>
          </a:xfrm>
        </p:spPr>
        <p:txBody>
          <a:bodyPr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9FD4-AFCF-A122-C6BD-880556621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658" y="2916393"/>
            <a:ext cx="9100503" cy="6842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86B239-7120-44A7-7C79-1E406E1506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7657" y="3647100"/>
            <a:ext cx="9100479" cy="307905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E4952-EA86-E2D4-F6BD-015FA3F38DD6}"/>
              </a:ext>
            </a:extLst>
          </p:cNvPr>
          <p:cNvCxnSpPr>
            <a:cxnSpLocks/>
          </p:cNvCxnSpPr>
          <p:nvPr userDrawn="1"/>
        </p:nvCxnSpPr>
        <p:spPr>
          <a:xfrm>
            <a:off x="2296399" y="2471434"/>
            <a:ext cx="0" cy="2875542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AA99B8-E27F-B023-BB5F-C86ED866796A}"/>
              </a:ext>
            </a:extLst>
          </p:cNvPr>
          <p:cNvSpPr/>
          <p:nvPr userDrawn="1"/>
        </p:nvSpPr>
        <p:spPr>
          <a:xfrm>
            <a:off x="12316197" y="5433104"/>
            <a:ext cx="1335375" cy="653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b" anchorCtr="0">
            <a:spAutoFit/>
          </a:bodyPr>
          <a:lstStyle/>
          <a:p>
            <a:r>
              <a:rPr lang="en-US" sz="1100" b="0" i="0" dirty="0">
                <a:latin typeface="IBM Plex Sans Light" panose="020B0403050203000203" pitchFamily="34" charset="0"/>
              </a:rPr>
              <a:t>This is a image – use when </a:t>
            </a:r>
            <a:r>
              <a:rPr lang="en-US" sz="1100" b="0" i="0" dirty="0" err="1">
                <a:latin typeface="IBM Plex Sans Light" panose="020B0403050203000203" pitchFamily="34" charset="0"/>
              </a:rPr>
              <a:t>pritning</a:t>
            </a:r>
            <a:r>
              <a:rPr lang="en-US" sz="1100" b="0" i="0" dirty="0">
                <a:latin typeface="IBM Plex Sans Light" panose="020B0403050203000203" pitchFamily="34" charset="0"/>
              </a:rPr>
              <a:t> the slides</a:t>
            </a:r>
          </a:p>
        </p:txBody>
      </p:sp>
    </p:spTree>
    <p:extLst>
      <p:ext uri="{BB962C8B-B14F-4D97-AF65-F5344CB8AC3E}">
        <p14:creationId xmlns:p14="http://schemas.microsoft.com/office/powerpoint/2010/main" val="261788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C2FE8-DF19-C190-BC62-4FAC065108B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989138"/>
            <a:ext cx="11160125" cy="421163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>
                <a:latin typeface="+mn-lt"/>
              </a:defRPr>
            </a:lvl3pPr>
            <a:lvl4pPr marL="360363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4988" indent="-17462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5A4ECB-C0C3-CBA6-5894-3B6BBD09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0BF18-A9FB-9A17-CC7A-7462632D5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D1EC5151-3C73-2EFA-9276-B257D55DD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38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A7190-DCF9-D1FA-42EC-2CED13A5FB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5938" y="1986004"/>
            <a:ext cx="5472000" cy="421477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FF09E-8406-4C18-58B8-1B7D4699B75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4062" y="1989138"/>
            <a:ext cx="5472000" cy="42116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700" b="0" i="0">
                <a:latin typeface="+mn-lt"/>
              </a:defRPr>
            </a:lvl3pPr>
            <a:lvl4pPr marL="361950" indent="-180975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4pPr>
            <a:lvl5pPr marL="533400" indent="-1714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tabLst/>
              <a:defRPr sz="1500" b="0" i="0">
                <a:latin typeface="+mn-lt"/>
              </a:defRPr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184CC97-A396-4320-1F7D-A62EFFEB5E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E5302-435C-BE6A-6058-7CFD62EBF9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0D02BA-65EB-85D0-5A40-C89FFDF9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9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AC9F30-DC31-B0F4-71CF-E7DFB725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EF12F-12AE-2933-17F7-3DB64A498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833448F7-02A9-0E05-56C1-D1C5E5613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7" y="870977"/>
            <a:ext cx="11160125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09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849A0-CF06-1DC2-5423-B0B670C13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972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7F6471-4C48-0E0D-FC8D-B2CD58CDC714}"/>
              </a:ext>
            </a:extLst>
          </p:cNvPr>
          <p:cNvSpPr/>
          <p:nvPr userDrawn="1"/>
        </p:nvSpPr>
        <p:spPr>
          <a:xfrm flipH="1">
            <a:off x="8931563" y="0"/>
            <a:ext cx="326043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 dirty="0">
              <a:latin typeface="IBM Plex Sans Light" panose="020B040305020300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2F505BE-9C1E-6C0C-1E65-088DBB4EBD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129" b="15119"/>
          <a:stretch/>
        </p:blipFill>
        <p:spPr>
          <a:xfrm>
            <a:off x="-1" y="2796829"/>
            <a:ext cx="3001957" cy="4061171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DF8B48-69F2-E1DA-7671-A80C3699DA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2849" y="2268537"/>
            <a:ext cx="5443214" cy="3105151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algn="ctr">
              <a:defRPr b="0" i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2BEAF88-8831-A9C0-98F2-53B829E65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7461" y="2418906"/>
            <a:ext cx="3553364" cy="274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 sz="4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642E8B-C37B-E308-9B5D-3C010DA26E94}"/>
              </a:ext>
            </a:extLst>
          </p:cNvPr>
          <p:cNvCxnSpPr>
            <a:cxnSpLocks/>
          </p:cNvCxnSpPr>
          <p:nvPr userDrawn="1"/>
        </p:nvCxnSpPr>
        <p:spPr>
          <a:xfrm>
            <a:off x="2236261" y="2503025"/>
            <a:ext cx="0" cy="2016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0B24A5-718D-4379-2180-2C6DB5DC3278}"/>
              </a:ext>
            </a:extLst>
          </p:cNvPr>
          <p:cNvSpPr txBox="1">
            <a:spLocks/>
          </p:cNvSpPr>
          <p:nvPr userDrawn="1"/>
        </p:nvSpPr>
        <p:spPr>
          <a:xfrm>
            <a:off x="1956642" y="2513658"/>
            <a:ext cx="153888" cy="1175058"/>
          </a:xfrm>
          <a:prstGeom prst="rect">
            <a:avLst/>
          </a:prstGeom>
          <a:noFill/>
        </p:spPr>
        <p:txBody>
          <a:bodyPr vert="vert270" wrap="square" lIns="0" tIns="0" rIns="0" bIns="0" rtlCol="0" anchor="ctr" anchorCtr="0">
            <a:spAutoFit/>
          </a:bodyPr>
          <a:lstStyle/>
          <a:p>
            <a:pPr algn="r"/>
            <a:r>
              <a:rPr lang="en-GB" sz="1000" b="0" i="0" kern="1200" spc="130" baseline="0" noProof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Section</a:t>
            </a:r>
            <a:endParaRPr kumimoji="0" lang="en-GB" sz="3000" b="0" i="0" u="none" strike="noStrike" kern="1200" cap="none" spc="13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405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838092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84FAEDCF-1C16-245A-A0C9-9F93A70AED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0168" y="870977"/>
            <a:ext cx="5325894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52AB6-C77C-F425-F264-6E3001D142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0168" y="1989138"/>
            <a:ext cx="5325895" cy="4211637"/>
          </a:xfrm>
          <a:prstGeom prst="rect">
            <a:avLst/>
          </a:prstGeom>
        </p:spPr>
        <p:txBody>
          <a:bodyPr lIns="0" tIns="0" rIns="0" bIns="0"/>
          <a:lstStyle>
            <a:lvl4pPr marL="363538" indent="-182563">
              <a:tabLst/>
              <a:defRPr/>
            </a:lvl4pPr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93E82-C425-2E5E-54D3-FEDAB506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168" y="426530"/>
            <a:ext cx="5325894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49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E51E4-9805-FBD3-9EC5-11BA50EFF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77280" y="0"/>
            <a:ext cx="6014720" cy="6858000"/>
          </a:xfrm>
          <a:prstGeom prst="rect">
            <a:avLst/>
          </a:prstGeom>
          <a:solidFill>
            <a:schemeClr val="accent5"/>
          </a:solidFill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E8392-A53E-1EE4-BEA0-498FBEE374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AC2A2AA-3B70-ABD5-429A-6D6D8FEAAB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870977"/>
            <a:ext cx="5145793" cy="51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GB" sz="3000" smtClean="0">
                <a:latin typeface="+mn-lt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CFA28C-33DE-22EC-F469-EA65A0014BC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989138"/>
            <a:ext cx="5145793" cy="4211637"/>
          </a:xfrm>
          <a:prstGeom prst="rect">
            <a:avLst/>
          </a:prstGeom>
        </p:spPr>
        <p:txBody>
          <a:bodyPr lIns="0" tIns="0" rIns="0" bIns="0"/>
          <a:lstStyle>
            <a:lvl5pPr marL="541338" indent="-177800">
              <a:tabLst/>
              <a:defRPr/>
            </a:lvl5pPr>
          </a:lstStyle>
          <a:p>
            <a:pPr lvl="0"/>
            <a:r>
              <a:rPr lang="en-GB" dirty="0"/>
              <a:t>Click to add subtitle </a:t>
            </a:r>
            <a:br>
              <a:rPr lang="en-GB" dirty="0"/>
            </a:br>
            <a:r>
              <a:rPr lang="en-GB" dirty="0"/>
              <a:t>(if you don’t have a subtitle, click the ‘indent more’ button on the Home ribbon for second level) 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18F53-C872-7C56-8C1C-88DE0475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5145793" cy="4785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88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8A5D58-A2E2-823B-9E06-F9B18BE6BD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14" y="6386917"/>
            <a:ext cx="1486948" cy="331200"/>
          </a:xfrm>
          <a:prstGeom prst="rect">
            <a:avLst/>
          </a:prstGeom>
        </p:spPr>
      </p:pic>
      <p:pic>
        <p:nvPicPr>
          <p:cNvPr id="18" name="Picture 17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039DCF09-58F7-631F-98BF-C0F9764E421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18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94159"/>
            <a:ext cx="3001957" cy="406384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FDE57-DD96-7863-05CD-A4602F6B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11C7F-F17C-7AF4-B4C1-D138B5F5F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8" y="6475573"/>
            <a:ext cx="252000" cy="15388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algn="r">
              <a:defRPr sz="10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algn="l"/>
            <a:fld id="{1C7553A1-DDD9-E346-8091-70BE7F69976C}" type="slidenum">
              <a:rPr lang="en-GB" smtClean="0"/>
              <a:pPr algn="l"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6880E-BF7B-E872-677B-BF837719B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989137"/>
            <a:ext cx="11160124" cy="41878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43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693" r:id="rId3"/>
    <p:sldLayoutId id="2147483652" r:id="rId4"/>
    <p:sldLayoutId id="2147483696" r:id="rId5"/>
    <p:sldLayoutId id="2147483697" r:id="rId6"/>
    <p:sldLayoutId id="2147483694" r:id="rId7"/>
    <p:sldLayoutId id="2147483703" r:id="rId8"/>
    <p:sldLayoutId id="2147483657" r:id="rId9"/>
    <p:sldLayoutId id="2147483704" r:id="rId10"/>
    <p:sldLayoutId id="2147483666" r:id="rId11"/>
    <p:sldLayoutId id="2147483668" r:id="rId12"/>
    <p:sldLayoutId id="2147483706" r:id="rId13"/>
    <p:sldLayoutId id="2147483715" r:id="rId14"/>
    <p:sldLayoutId id="2147483714" r:id="rId15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spcAft>
          <a:spcPts val="600"/>
        </a:spcAft>
        <a:buNone/>
        <a:defRPr sz="3000" b="0" i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i="0" kern="1200">
          <a:solidFill>
            <a:schemeClr val="tx2"/>
          </a:solidFill>
          <a:latin typeface="+mj-lt"/>
          <a:ea typeface="+mn-ea"/>
          <a:cs typeface="+mn-cs"/>
        </a:defRPr>
      </a:lvl1pPr>
      <a:lvl2pPr marL="7938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182563" indent="-18256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7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3" orient="horz" pos="4020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6" orient="horz" pos="300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FF46-C80A-FE63-B63D-76C01DC9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0424-4015-33AE-0F8B-5386E54C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56903"/>
            <a:ext cx="11160124" cy="478529"/>
          </a:xfrm>
        </p:spPr>
        <p:txBody>
          <a:bodyPr/>
          <a:lstStyle/>
          <a:p>
            <a:r>
              <a:rPr lang="en-GB" dirty="0"/>
              <a:t>Present Where You Need 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8A34C-F20A-FD41-1ED9-23733602F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fld id="{1C7553A1-DDD9-E346-8091-70BE7F69976C}" type="slidenum">
              <a:rPr lang="en-GB" smtClean="0"/>
              <a:pPr algn="l"/>
              <a:t>1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652BC-707A-C11D-1608-0811B61197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38" y="727826"/>
            <a:ext cx="11160125" cy="446661"/>
          </a:xfrm>
        </p:spPr>
        <p:txBody>
          <a:bodyPr/>
          <a:lstStyle/>
          <a:p>
            <a:r>
              <a:rPr lang="en-GB" sz="2800" dirty="0"/>
              <a:t>Our customer support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DF7AFB-26BA-5BC4-2BEE-4DD89C1B1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800" y="698287"/>
            <a:ext cx="8790366" cy="5650949"/>
          </a:xfrm>
          <a:prstGeom prst="rect">
            <a:avLst/>
          </a:prstGeom>
        </p:spPr>
      </p:pic>
      <p:sp>
        <p:nvSpPr>
          <p:cNvPr id="7" name="Rectangle 410">
            <a:extLst>
              <a:ext uri="{FF2B5EF4-FFF2-40B4-BE49-F238E27FC236}">
                <a16:creationId xmlns:a16="http://schemas.microsoft.com/office/drawing/2014/main" id="{2D3E152B-BCC7-70A5-452B-C89F51A94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424" y="5101292"/>
            <a:ext cx="18915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Regional Customer Support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8" name="Rectangle 416">
            <a:extLst>
              <a:ext uri="{FF2B5EF4-FFF2-40B4-BE49-F238E27FC236}">
                <a16:creationId xmlns:a16="http://schemas.microsoft.com/office/drawing/2014/main" id="{CD72C0E1-266C-EA75-F144-1DD5D1E7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58" y="514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" name="Rectangle 422">
            <a:extLst>
              <a:ext uri="{FF2B5EF4-FFF2-40B4-BE49-F238E27FC236}">
                <a16:creationId xmlns:a16="http://schemas.microsoft.com/office/drawing/2014/main" id="{79685A2A-7021-5FFF-D045-2CD49DE9B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0" y="5364074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0" name="Rectangle 412">
            <a:extLst>
              <a:ext uri="{FF2B5EF4-FFF2-40B4-BE49-F238E27FC236}">
                <a16:creationId xmlns:a16="http://schemas.microsoft.com/office/drawing/2014/main" id="{AB771C45-8545-709B-C4A6-D544DC269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096" y="5320718"/>
            <a:ext cx="256198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Competence Center for IT, VAS, MSS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1" name="Rectangle 422">
            <a:extLst>
              <a:ext uri="{FF2B5EF4-FFF2-40B4-BE49-F238E27FC236}">
                <a16:creationId xmlns:a16="http://schemas.microsoft.com/office/drawing/2014/main" id="{9C47693C-5FD6-F423-EAF7-C9993C937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68" y="4731082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2" name="Rectangle 411">
            <a:extLst>
              <a:ext uri="{FF2B5EF4-FFF2-40B4-BE49-F238E27FC236}">
                <a16:creationId xmlns:a16="http://schemas.microsoft.com/office/drawing/2014/main" id="{D5EE79F2-B337-1452-2254-A8CF62471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32" y="4687726"/>
            <a:ext cx="17777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NOC Maritime / Enterprise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3" name="Rectangle 412">
            <a:extLst>
              <a:ext uri="{FF2B5EF4-FFF2-40B4-BE49-F238E27FC236}">
                <a16:creationId xmlns:a16="http://schemas.microsoft.com/office/drawing/2014/main" id="{8950F6C8-1FEB-F1DF-D160-1E1C20C01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771" y="5328413"/>
            <a:ext cx="65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4" name="Rectangle 439">
            <a:extLst>
              <a:ext uri="{FF2B5EF4-FFF2-40B4-BE49-F238E27FC236}">
                <a16:creationId xmlns:a16="http://schemas.microsoft.com/office/drawing/2014/main" id="{7DC9336A-71EB-65C7-0C67-5178BEB5B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2" y="4948073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5" name="Rectangle 410">
            <a:extLst>
              <a:ext uri="{FF2B5EF4-FFF2-40B4-BE49-F238E27FC236}">
                <a16:creationId xmlns:a16="http://schemas.microsoft.com/office/drawing/2014/main" id="{4BF6427E-066F-887A-C5A6-ACC324B6E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03" y="4904717"/>
            <a:ext cx="128721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MNOC, IT and MSS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6" name="Rectangle 439">
            <a:extLst>
              <a:ext uri="{FF2B5EF4-FFF2-40B4-BE49-F238E27FC236}">
                <a16:creationId xmlns:a16="http://schemas.microsoft.com/office/drawing/2014/main" id="{EC380969-26B0-1A75-7D5D-8EA4EB664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3" y="556404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7" name="Rectangle 410">
            <a:extLst>
              <a:ext uri="{FF2B5EF4-FFF2-40B4-BE49-F238E27FC236}">
                <a16:creationId xmlns:a16="http://schemas.microsoft.com/office/drawing/2014/main" id="{9FBEE503-95A9-0F66-53B8-8D720A94F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03" y="5520693"/>
            <a:ext cx="144911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Service Management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18" name="Rectangle 439">
            <a:extLst>
              <a:ext uri="{FF2B5EF4-FFF2-40B4-BE49-F238E27FC236}">
                <a16:creationId xmlns:a16="http://schemas.microsoft.com/office/drawing/2014/main" id="{BF800D37-B992-BAFD-4762-CE8841B8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26" y="5788008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19" name="Rectangle 410">
            <a:extLst>
              <a:ext uri="{FF2B5EF4-FFF2-40B4-BE49-F238E27FC236}">
                <a16:creationId xmlns:a16="http://schemas.microsoft.com/office/drawing/2014/main" id="{A9410249-A308-96EB-2E06-28BA24816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54" y="5744652"/>
            <a:ext cx="189474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Security Operations Center 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0" name="Rectangle 422">
            <a:extLst>
              <a:ext uri="{FF2B5EF4-FFF2-40B4-BE49-F238E27FC236}">
                <a16:creationId xmlns:a16="http://schemas.microsoft.com/office/drawing/2014/main" id="{725A012F-FC0F-6EBA-8F52-9504416C2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941" y="5995516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1" name="Rectangle 410">
            <a:extLst>
              <a:ext uri="{FF2B5EF4-FFF2-40B4-BE49-F238E27FC236}">
                <a16:creationId xmlns:a16="http://schemas.microsoft.com/office/drawing/2014/main" id="{403657B2-1C82-A354-3E82-2ABC7917A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06" y="5952160"/>
            <a:ext cx="184736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Tier 1 Support for Petrobas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2" name="Rectangle 428">
            <a:extLst>
              <a:ext uri="{FF2B5EF4-FFF2-40B4-BE49-F238E27FC236}">
                <a16:creationId xmlns:a16="http://schemas.microsoft.com/office/drawing/2014/main" id="{051DB12E-EF06-E49F-A3AD-FC7D6479F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434" y="3888363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3" name="Rectangle 430">
            <a:extLst>
              <a:ext uri="{FF2B5EF4-FFF2-40B4-BE49-F238E27FC236}">
                <a16:creationId xmlns:a16="http://schemas.microsoft.com/office/drawing/2014/main" id="{A564F2AF-499C-82A7-E2F8-762E8B76B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930" y="3986318"/>
            <a:ext cx="47929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Houston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4" name="Rectangle 443">
            <a:extLst>
              <a:ext uri="{FF2B5EF4-FFF2-40B4-BE49-F238E27FC236}">
                <a16:creationId xmlns:a16="http://schemas.microsoft.com/office/drawing/2014/main" id="{9BE540FD-4792-EA2C-436A-63489CDDA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237" y="4661561"/>
            <a:ext cx="92352" cy="979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5" name="Rectangle 462">
            <a:extLst>
              <a:ext uri="{FF2B5EF4-FFF2-40B4-BE49-F238E27FC236}">
                <a16:creationId xmlns:a16="http://schemas.microsoft.com/office/drawing/2014/main" id="{A6FE9A00-7DC7-C1CA-7EF4-61DF38330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039" y="3503498"/>
            <a:ext cx="59471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Aussaguel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6" name="Rectangle 466">
            <a:extLst>
              <a:ext uri="{FF2B5EF4-FFF2-40B4-BE49-F238E27FC236}">
                <a16:creationId xmlns:a16="http://schemas.microsoft.com/office/drawing/2014/main" id="{EA635529-4372-DD01-E679-2BBB2C157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701" y="3332447"/>
            <a:ext cx="56105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Bratislava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7" name="Rectangle 422">
            <a:extLst>
              <a:ext uri="{FF2B5EF4-FFF2-40B4-BE49-F238E27FC236}">
                <a16:creationId xmlns:a16="http://schemas.microsoft.com/office/drawing/2014/main" id="{22C58794-FD1B-0331-CAC1-12E7A0173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4660" y="3455136"/>
            <a:ext cx="92352" cy="979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28" name="Rectangle 460">
            <a:extLst>
              <a:ext uri="{FF2B5EF4-FFF2-40B4-BE49-F238E27FC236}">
                <a16:creationId xmlns:a16="http://schemas.microsoft.com/office/drawing/2014/main" id="{98569880-D0C1-0A8E-0918-53F6FBDB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577" y="4342723"/>
            <a:ext cx="37670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Manila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29" name="Rectangle 460">
            <a:extLst>
              <a:ext uri="{FF2B5EF4-FFF2-40B4-BE49-F238E27FC236}">
                <a16:creationId xmlns:a16="http://schemas.microsoft.com/office/drawing/2014/main" id="{42FC6BE0-D5A7-2FF8-EDD2-31FB033E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0685" y="4697730"/>
            <a:ext cx="58028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Singapore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0" name="Rectangle 422">
            <a:extLst>
              <a:ext uri="{FF2B5EF4-FFF2-40B4-BE49-F238E27FC236}">
                <a16:creationId xmlns:a16="http://schemas.microsoft.com/office/drawing/2014/main" id="{FF8C376A-D70A-33DF-F0F1-2C946DCC1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837" y="290950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31" name="Rectangle 411">
            <a:extLst>
              <a:ext uri="{FF2B5EF4-FFF2-40B4-BE49-F238E27FC236}">
                <a16:creationId xmlns:a16="http://schemas.microsoft.com/office/drawing/2014/main" id="{CE395788-4DA2-00A4-E55B-9AE231C26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441" y="2586738"/>
            <a:ext cx="9233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Stavanger/Stord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Eik</a:t>
            </a: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2776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/Oslo</a:t>
            </a: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34" name="Rectangle 439">
            <a:extLst>
              <a:ext uri="{FF2B5EF4-FFF2-40B4-BE49-F238E27FC236}">
                <a16:creationId xmlns:a16="http://schemas.microsoft.com/office/drawing/2014/main" id="{FEB301F9-FA10-B435-9039-E621623AC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585" y="3890152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3" name="Rectangle 439">
            <a:extLst>
              <a:ext uri="{FF2B5EF4-FFF2-40B4-BE49-F238E27FC236}">
                <a16:creationId xmlns:a16="http://schemas.microsoft.com/office/drawing/2014/main" id="{625955EE-B255-E0DA-C0B5-1759667E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541" y="3271869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6" name="Rectangle 439">
            <a:extLst>
              <a:ext uri="{FF2B5EF4-FFF2-40B4-BE49-F238E27FC236}">
                <a16:creationId xmlns:a16="http://schemas.microsoft.com/office/drawing/2014/main" id="{612BC3A2-B50B-51DA-E2E1-963268DA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6188" y="4169933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8" name="Rectangle 439">
            <a:extLst>
              <a:ext uri="{FF2B5EF4-FFF2-40B4-BE49-F238E27FC236}">
                <a16:creationId xmlns:a16="http://schemas.microsoft.com/office/drawing/2014/main" id="{E23CFA4D-B50F-661F-14AD-5EE8C208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392026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49" name="Rectangle 439">
            <a:extLst>
              <a:ext uri="{FF2B5EF4-FFF2-40B4-BE49-F238E27FC236}">
                <a16:creationId xmlns:a16="http://schemas.microsoft.com/office/drawing/2014/main" id="{8C9B4C03-A99A-C3DA-E29C-9BDBFF6B0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579" y="3752090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0" name="Rectangle 439">
            <a:extLst>
              <a:ext uri="{FF2B5EF4-FFF2-40B4-BE49-F238E27FC236}">
                <a16:creationId xmlns:a16="http://schemas.microsoft.com/office/drawing/2014/main" id="{FC67449E-38A5-3D44-94A6-113BF540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1696"/>
            <a:ext cx="92352" cy="9795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51" name="Rectangle 466">
            <a:extLst>
              <a:ext uri="{FF2B5EF4-FFF2-40B4-BE49-F238E27FC236}">
                <a16:creationId xmlns:a16="http://schemas.microsoft.com/office/drawing/2014/main" id="{FBE96731-A390-39FB-1085-143413914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226" y="3143536"/>
            <a:ext cx="60753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Rotterdam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3" name="Rectangle 466">
            <a:extLst>
              <a:ext uri="{FF2B5EF4-FFF2-40B4-BE49-F238E27FC236}">
                <a16:creationId xmlns:a16="http://schemas.microsoft.com/office/drawing/2014/main" id="{E9B592B0-9F21-15BC-C68C-AB6976E1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7713" y="3132519"/>
            <a:ext cx="52578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Hamburg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4" name="Rectangle 460">
            <a:extLst>
              <a:ext uri="{FF2B5EF4-FFF2-40B4-BE49-F238E27FC236}">
                <a16:creationId xmlns:a16="http://schemas.microsoft.com/office/drawing/2014/main" id="{79DBEF2F-382C-0310-FED9-8AFC4412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005" y="3852800"/>
            <a:ext cx="34785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Tokyo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5" name="Rectangle 460">
            <a:extLst>
              <a:ext uri="{FF2B5EF4-FFF2-40B4-BE49-F238E27FC236}">
                <a16:creationId xmlns:a16="http://schemas.microsoft.com/office/drawing/2014/main" id="{F7575236-7451-39E7-62CA-FE7E3B8E4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698" y="4267888"/>
            <a:ext cx="33342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Dubai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58" name="Rectangle 460">
            <a:extLst>
              <a:ext uri="{FF2B5EF4-FFF2-40B4-BE49-F238E27FC236}">
                <a16:creationId xmlns:a16="http://schemas.microsoft.com/office/drawing/2014/main" id="{3AB7C497-3422-638A-9FE6-502AF78A7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2510" y="3764829"/>
            <a:ext cx="39594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Athens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64" name="Rectangle 439">
            <a:extLst>
              <a:ext uri="{FF2B5EF4-FFF2-40B4-BE49-F238E27FC236}">
                <a16:creationId xmlns:a16="http://schemas.microsoft.com/office/drawing/2014/main" id="{33E03A58-9B41-9542-B640-5756BC0CA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678" y="4661561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5" name="Rectangle 439">
            <a:extLst>
              <a:ext uri="{FF2B5EF4-FFF2-40B4-BE49-F238E27FC236}">
                <a16:creationId xmlns:a16="http://schemas.microsoft.com/office/drawing/2014/main" id="{C26A9468-626A-4E0A-A221-DE4B90D8D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198" y="4293745"/>
            <a:ext cx="92352" cy="979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6" name="Rectangle 416">
            <a:extLst>
              <a:ext uri="{FF2B5EF4-FFF2-40B4-BE49-F238E27FC236}">
                <a16:creationId xmlns:a16="http://schemas.microsoft.com/office/drawing/2014/main" id="{2C20B738-C109-E082-3A74-C10B07C6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967" y="3364648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7" name="Rectangle 439">
            <a:extLst>
              <a:ext uri="{FF2B5EF4-FFF2-40B4-BE49-F238E27FC236}">
                <a16:creationId xmlns:a16="http://schemas.microsoft.com/office/drawing/2014/main" id="{1C4E53F5-3B4F-681F-0202-580334FB3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754" y="2907298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8" name="Rectangle 439">
            <a:extLst>
              <a:ext uri="{FF2B5EF4-FFF2-40B4-BE49-F238E27FC236}">
                <a16:creationId xmlns:a16="http://schemas.microsoft.com/office/drawing/2014/main" id="{A745AF3A-4E7A-846E-E256-F96FC092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986" y="3453282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69" name="Rectangle 439">
            <a:extLst>
              <a:ext uri="{FF2B5EF4-FFF2-40B4-BE49-F238E27FC236}">
                <a16:creationId xmlns:a16="http://schemas.microsoft.com/office/drawing/2014/main" id="{6DB87123-D8F3-EF43-1FF1-71D877A50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0930" y="3162555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0" name="Rectangle 439">
            <a:extLst>
              <a:ext uri="{FF2B5EF4-FFF2-40B4-BE49-F238E27FC236}">
                <a16:creationId xmlns:a16="http://schemas.microsoft.com/office/drawing/2014/main" id="{30623B2A-BE08-8EA9-5725-CD9E80F1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3931" y="3755260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1" name="Rectangle 439">
            <a:extLst>
              <a:ext uri="{FF2B5EF4-FFF2-40B4-BE49-F238E27FC236}">
                <a16:creationId xmlns:a16="http://schemas.microsoft.com/office/drawing/2014/main" id="{B16BA757-B6A2-BEF2-3B4B-148EC574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914" y="3788841"/>
            <a:ext cx="92352" cy="979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2" name="Rectangle 439">
            <a:extLst>
              <a:ext uri="{FF2B5EF4-FFF2-40B4-BE49-F238E27FC236}">
                <a16:creationId xmlns:a16="http://schemas.microsoft.com/office/drawing/2014/main" id="{A5CE514C-D89D-906B-79BA-AB3B22628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825" y="4571754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4" name="Rectangle 439">
            <a:extLst>
              <a:ext uri="{FF2B5EF4-FFF2-40B4-BE49-F238E27FC236}">
                <a16:creationId xmlns:a16="http://schemas.microsoft.com/office/drawing/2014/main" id="{93D07E8C-038D-74B3-9C7B-8B422191E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2474" y="3620260"/>
            <a:ext cx="92352" cy="979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5" name="Rectangle 462">
            <a:extLst>
              <a:ext uri="{FF2B5EF4-FFF2-40B4-BE49-F238E27FC236}">
                <a16:creationId xmlns:a16="http://schemas.microsoft.com/office/drawing/2014/main" id="{65C04AEF-6C31-5C9C-C2C1-379039B8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345" y="3709605"/>
            <a:ext cx="36227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Palma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6" name="Rectangle 422">
            <a:extLst>
              <a:ext uri="{FF2B5EF4-FFF2-40B4-BE49-F238E27FC236}">
                <a16:creationId xmlns:a16="http://schemas.microsoft.com/office/drawing/2014/main" id="{F007A25E-A1D0-1832-787C-5F1E32956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124" y="5452679"/>
            <a:ext cx="92352" cy="979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77" name="Rectangle 430">
            <a:extLst>
              <a:ext uri="{FF2B5EF4-FFF2-40B4-BE49-F238E27FC236}">
                <a16:creationId xmlns:a16="http://schemas.microsoft.com/office/drawing/2014/main" id="{0CAAC76B-DA99-22A7-1F2B-63BB0CFD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190" y="5538715"/>
            <a:ext cx="82234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8003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00133B"/>
                </a:solidFill>
                <a:effectLst/>
                <a:uLnTx/>
                <a:uFillTx/>
                <a:latin typeface="IBM Plex Sans Light" panose="020B0403050203000203" pitchFamily="34" charset="0"/>
              </a:rPr>
              <a:t>Rio de Janeiro</a:t>
            </a:r>
            <a:endParaRPr kumimoji="0" lang="en-US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</a:endParaRPr>
          </a:p>
        </p:txBody>
      </p:sp>
      <p:sp>
        <p:nvSpPr>
          <p:cNvPr id="78" name="Rectangle 439">
            <a:extLst>
              <a:ext uri="{FF2B5EF4-FFF2-40B4-BE49-F238E27FC236}">
                <a16:creationId xmlns:a16="http://schemas.microsoft.com/office/drawing/2014/main" id="{51DB7D00-E994-7A52-CF7F-2C66E519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980" y="4168037"/>
            <a:ext cx="92352" cy="979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1" name="Rectangle 422">
            <a:extLst>
              <a:ext uri="{FF2B5EF4-FFF2-40B4-BE49-F238E27FC236}">
                <a16:creationId xmlns:a16="http://schemas.microsoft.com/office/drawing/2014/main" id="{04F142DC-F619-23D5-2ADD-88F0FB6D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881" y="3365758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89" name="Rectangle 422">
            <a:extLst>
              <a:ext uri="{FF2B5EF4-FFF2-40B4-BE49-F238E27FC236}">
                <a16:creationId xmlns:a16="http://schemas.microsoft.com/office/drawing/2014/main" id="{B42E4B1E-171F-D9FF-BF56-2DCCB8519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597" y="3890533"/>
            <a:ext cx="92352" cy="9795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  <p:sp>
        <p:nvSpPr>
          <p:cNvPr id="90" name="Rectangle 416">
            <a:extLst>
              <a:ext uri="{FF2B5EF4-FFF2-40B4-BE49-F238E27FC236}">
                <a16:creationId xmlns:a16="http://schemas.microsoft.com/office/drawing/2014/main" id="{68922B06-9C75-A536-16A5-83688F23B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3550" y="3709605"/>
            <a:ext cx="92352" cy="979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vert="horz" wrap="square" lIns="80035" tIns="40018" rIns="80035" bIns="400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8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A218-3E50-32DA-C108-8F7FBB008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4069" y="0"/>
            <a:ext cx="5838092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7FE03-93BE-670C-5535-93D4F8B8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2724" y="1632973"/>
            <a:ext cx="5325895" cy="4211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Beyond a single point of contact</a:t>
            </a:r>
          </a:p>
          <a:p>
            <a:pPr marL="706438" lvl="3" indent="-342900"/>
            <a:r>
              <a:rPr lang="en-GB" b="1" dirty="0"/>
              <a:t>First level resolution</a:t>
            </a:r>
          </a:p>
          <a:p>
            <a:pPr marL="706438" lvl="3" indent="-342900"/>
            <a:r>
              <a:rPr lang="en-GB" b="1" dirty="0"/>
              <a:t>Incident 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Know your vessels</a:t>
            </a:r>
          </a:p>
          <a:p>
            <a:pPr marL="706438" lvl="3" indent="-342900"/>
            <a:r>
              <a:rPr lang="en-GB" b="1" dirty="0"/>
              <a:t>Network configuration and IT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Closer to your team</a:t>
            </a:r>
          </a:p>
          <a:p>
            <a:pPr marL="706438" lvl="3" indent="-342900"/>
            <a:r>
              <a:rPr lang="en-GB" b="1" dirty="0"/>
              <a:t>Regular review</a:t>
            </a:r>
          </a:p>
          <a:p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036B4F-6014-EC79-8E43-D754C81D649A}"/>
              </a:ext>
            </a:extLst>
          </p:cNvPr>
          <p:cNvSpPr/>
          <p:nvPr/>
        </p:nvSpPr>
        <p:spPr>
          <a:xfrm>
            <a:off x="206733" y="1640420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Competence Center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DBE8F2-9376-565F-7928-C3D16FED83D1}"/>
              </a:ext>
            </a:extLst>
          </p:cNvPr>
          <p:cNvSpPr/>
          <p:nvPr/>
        </p:nvSpPr>
        <p:spPr>
          <a:xfrm>
            <a:off x="206733" y="2678074"/>
            <a:ext cx="1615766" cy="7073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MSS (Inmarsat/</a:t>
            </a:r>
          </a:p>
          <a:p>
            <a:pPr algn="ctr"/>
            <a:r>
              <a:rPr lang="en-US" sz="1500" b="1" dirty="0">
                <a:solidFill>
                  <a:schemeClr val="tx1"/>
                </a:solidFill>
              </a:rPr>
              <a:t>Iridium)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D3BFAD-AE14-B769-CC5D-6E7BD85A0241}"/>
              </a:ext>
            </a:extLst>
          </p:cNvPr>
          <p:cNvSpPr/>
          <p:nvPr/>
        </p:nvSpPr>
        <p:spPr>
          <a:xfrm>
            <a:off x="2141444" y="268800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IT Solutions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B3AFD6-F7C5-05E2-0A07-C43BBF7122F6}"/>
              </a:ext>
            </a:extLst>
          </p:cNvPr>
          <p:cNvSpPr/>
          <p:nvPr/>
        </p:nvSpPr>
        <p:spPr>
          <a:xfrm>
            <a:off x="4072196" y="2678074"/>
            <a:ext cx="1615766" cy="71729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Network Operation Centers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16652F-8825-10E0-531B-E592C24DC0DB}"/>
              </a:ext>
            </a:extLst>
          </p:cNvPr>
          <p:cNvSpPr/>
          <p:nvPr/>
        </p:nvSpPr>
        <p:spPr>
          <a:xfrm>
            <a:off x="206733" y="3740553"/>
            <a:ext cx="5481229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RCS / Tech Support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– Singapore, Tokyo, Dubai, Houston, Bratislava, Athens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4800CD-C9D3-FB82-E3D3-CA80A616B687}"/>
              </a:ext>
            </a:extLst>
          </p:cNvPr>
          <p:cNvSpPr/>
          <p:nvPr/>
        </p:nvSpPr>
        <p:spPr>
          <a:xfrm>
            <a:off x="206734" y="4686236"/>
            <a:ext cx="5481228" cy="692269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Customers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7CF62D-D1B2-58F2-8E1B-E43C622E59F0}"/>
              </a:ext>
            </a:extLst>
          </p:cNvPr>
          <p:cNvSpPr/>
          <p:nvPr/>
        </p:nvSpPr>
        <p:spPr>
          <a:xfrm>
            <a:off x="2141444" y="1635455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Digital  Solutions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43A858-07D1-A19B-4C12-F4506A4A1013}"/>
              </a:ext>
            </a:extLst>
          </p:cNvPr>
          <p:cNvSpPr/>
          <p:nvPr/>
        </p:nvSpPr>
        <p:spPr>
          <a:xfrm>
            <a:off x="4072196" y="1632973"/>
            <a:ext cx="1615766" cy="69743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Connectivity 3</a:t>
            </a:r>
            <a:r>
              <a:rPr lang="en-US" sz="1500" b="1" baseline="30000" dirty="0">
                <a:solidFill>
                  <a:schemeClr val="tx1"/>
                </a:solidFill>
              </a:rPr>
              <a:t>rd</a:t>
            </a:r>
            <a:r>
              <a:rPr lang="en-US" sz="1500" b="1" dirty="0">
                <a:solidFill>
                  <a:schemeClr val="tx1"/>
                </a:solidFill>
              </a:rPr>
              <a:t> Line</a:t>
            </a:r>
          </a:p>
        </p:txBody>
      </p:sp>
      <p:pic>
        <p:nvPicPr>
          <p:cNvPr id="14" name="Graphic 13" descr="Cruise ship outline">
            <a:extLst>
              <a:ext uri="{FF2B5EF4-FFF2-40B4-BE49-F238E27FC236}">
                <a16:creationId xmlns:a16="http://schemas.microsoft.com/office/drawing/2014/main" id="{3CE50C91-7E95-15EC-BA68-A64C1D6FE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223" y="4795584"/>
            <a:ext cx="590570" cy="590570"/>
          </a:xfrm>
          <a:prstGeom prst="rect">
            <a:avLst/>
          </a:prstGeom>
        </p:spPr>
      </p:pic>
      <p:pic>
        <p:nvPicPr>
          <p:cNvPr id="15" name="Graphic 14" descr="Freight outline">
            <a:extLst>
              <a:ext uri="{FF2B5EF4-FFF2-40B4-BE49-F238E27FC236}">
                <a16:creationId xmlns:a16="http://schemas.microsoft.com/office/drawing/2014/main" id="{1E0DCFE5-4E42-AB31-CA0B-838190265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0410" y="4798290"/>
            <a:ext cx="590570" cy="59057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B175B843-6001-7696-123C-2AB77ED42D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967" y="3806853"/>
            <a:ext cx="416966" cy="4169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332F1-5C7A-D8D4-9DE5-0266ED8FEC2E}"/>
              </a:ext>
            </a:extLst>
          </p:cNvPr>
          <p:cNvCxnSpPr>
            <a:stCxn id="10" idx="0"/>
            <a:endCxn id="9" idx="2"/>
          </p:cNvCxnSpPr>
          <p:nvPr/>
        </p:nvCxnSpPr>
        <p:spPr>
          <a:xfrm flipV="1">
            <a:off x="2947348" y="4432822"/>
            <a:ext cx="0" cy="253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355531-906E-5173-77E2-8B152CD86E8C}"/>
              </a:ext>
            </a:extLst>
          </p:cNvPr>
          <p:cNvCxnSpPr>
            <a:cxnSpLocks/>
          </p:cNvCxnSpPr>
          <p:nvPr/>
        </p:nvCxnSpPr>
        <p:spPr>
          <a:xfrm flipV="1">
            <a:off x="1080117" y="339537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DAD512-DAA6-B40A-C0A1-CFE55FD5511F}"/>
              </a:ext>
            </a:extLst>
          </p:cNvPr>
          <p:cNvCxnSpPr>
            <a:cxnSpLocks/>
          </p:cNvCxnSpPr>
          <p:nvPr/>
        </p:nvCxnSpPr>
        <p:spPr>
          <a:xfrm flipV="1">
            <a:off x="2947347" y="3405300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B61856-4E51-CDDB-EA73-1EA02018D442}"/>
              </a:ext>
            </a:extLst>
          </p:cNvPr>
          <p:cNvCxnSpPr>
            <a:cxnSpLocks/>
          </p:cNvCxnSpPr>
          <p:nvPr/>
        </p:nvCxnSpPr>
        <p:spPr>
          <a:xfrm flipV="1">
            <a:off x="4880079" y="3386022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1D3F3E-CADB-4EBE-3980-7F42FAB495BA}"/>
              </a:ext>
            </a:extLst>
          </p:cNvPr>
          <p:cNvCxnSpPr>
            <a:cxnSpLocks/>
          </p:cNvCxnSpPr>
          <p:nvPr/>
        </p:nvCxnSpPr>
        <p:spPr>
          <a:xfrm flipV="1">
            <a:off x="4880079" y="2342821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4D63E9-8104-2206-06E6-0B996F06C936}"/>
              </a:ext>
            </a:extLst>
          </p:cNvPr>
          <p:cNvCxnSpPr>
            <a:cxnSpLocks/>
          </p:cNvCxnSpPr>
          <p:nvPr/>
        </p:nvCxnSpPr>
        <p:spPr>
          <a:xfrm flipV="1">
            <a:off x="2947347" y="2349305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888EEE-95AD-9AB6-8026-E71FB260EE98}"/>
              </a:ext>
            </a:extLst>
          </p:cNvPr>
          <p:cNvCxnSpPr>
            <a:cxnSpLocks/>
          </p:cNvCxnSpPr>
          <p:nvPr/>
        </p:nvCxnSpPr>
        <p:spPr>
          <a:xfrm flipV="1">
            <a:off x="1080117" y="2330409"/>
            <a:ext cx="0" cy="345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6F75E217-F128-5B02-AD1A-252D6BD200E6}"/>
              </a:ext>
            </a:extLst>
          </p:cNvPr>
          <p:cNvSpPr txBox="1">
            <a:spLocks/>
          </p:cNvSpPr>
          <p:nvPr/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  <a:defRPr sz="3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noProof="0" dirty="0"/>
              <a:t>R</a:t>
            </a:r>
            <a:r>
              <a:rPr lang="nb-NO" sz="2800" noProof="0" dirty="0"/>
              <a:t>egional</a:t>
            </a:r>
            <a:r>
              <a:rPr lang="nb-NO" noProof="0" dirty="0"/>
              <a:t> </a:t>
            </a:r>
            <a:r>
              <a:rPr lang="en-US" dirty="0"/>
              <a:t>C</a:t>
            </a:r>
            <a:r>
              <a:rPr lang="en-US" sz="2800" dirty="0"/>
              <a:t>ustomer</a:t>
            </a:r>
            <a:r>
              <a:rPr lang="nb-NO" noProof="0" dirty="0"/>
              <a:t> S</a:t>
            </a:r>
            <a:r>
              <a:rPr lang="nb-NO" sz="2800" noProof="0" dirty="0"/>
              <a:t>upport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68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A218-3E50-32DA-C108-8F7FBB008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4069" y="0"/>
            <a:ext cx="5838092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7FE03-93BE-670C-5535-93D4F8B8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2724" y="1632973"/>
            <a:ext cx="5325895" cy="4211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Alerts are raised when system is in abnormal status for more than one hour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Known reasons: </a:t>
            </a:r>
          </a:p>
          <a:p>
            <a:pPr marL="350838" lvl="1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VSAT is prohibited in India</a:t>
            </a:r>
          </a:p>
          <a:p>
            <a:pPr marL="350838" lvl="1" indent="-342900">
              <a:buFont typeface="Courier New" panose="02070309020205020404" pitchFamily="49" charset="0"/>
              <a:buChar char="o"/>
            </a:pPr>
            <a:r>
              <a:rPr lang="en-GB" dirty="0" err="1">
                <a:solidFill>
                  <a:srgbClr val="212529"/>
                </a:solidFill>
                <a:latin typeface="Open Sans" panose="020B0606030504020204" pitchFamily="34" charset="0"/>
              </a:rPr>
              <a:t>Starlink</a:t>
            </a:r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 does not work in China</a:t>
            </a:r>
          </a:p>
          <a:p>
            <a:pPr marL="350838" lvl="1" indent="-342900">
              <a:buFont typeface="Courier New" panose="02070309020205020404" pitchFamily="49" charset="0"/>
              <a:buChar char="o"/>
            </a:pPr>
            <a:r>
              <a:rPr lang="en-GB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Vessel blockage</a:t>
            </a:r>
          </a:p>
          <a:p>
            <a:pPr marL="350838" lvl="1" indent="-34290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12529"/>
                </a:solidFill>
                <a:latin typeface="Open Sans" panose="020B0606030504020204" pitchFamily="34" charset="0"/>
              </a:rPr>
              <a:t>Weather condition</a:t>
            </a:r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F75E217-F128-5B02-AD1A-252D6BD200E6}"/>
              </a:ext>
            </a:extLst>
          </p:cNvPr>
          <p:cNvSpPr txBox="1">
            <a:spLocks/>
          </p:cNvSpPr>
          <p:nvPr/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  <a:defRPr sz="3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Proactive Monitoring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60D787-D855-51F4-EE69-A8506C1FE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9" y="1404840"/>
            <a:ext cx="543000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8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A218-3E50-32DA-C108-8F7FBB008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4069" y="0"/>
            <a:ext cx="5838092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7FE03-93BE-670C-5535-93D4F8B8651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32724" y="1632973"/>
            <a:ext cx="5325895" cy="42116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Utilize backup link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, with minimum crew involvement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Cases are followed up 24x7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6F75E217-F128-5B02-AD1A-252D6BD200E6}"/>
              </a:ext>
            </a:extLst>
          </p:cNvPr>
          <p:cNvSpPr txBox="1">
            <a:spLocks/>
          </p:cNvSpPr>
          <p:nvPr/>
        </p:nvSpPr>
        <p:spPr>
          <a:xfrm>
            <a:off x="515938" y="426530"/>
            <a:ext cx="11160124" cy="4785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None/>
              <a:defRPr sz="3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Rectification Process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B8A39C-016C-F9ED-C87B-0B2BF67715D6}"/>
              </a:ext>
            </a:extLst>
          </p:cNvPr>
          <p:cNvSpPr txBox="1"/>
          <p:nvPr/>
        </p:nvSpPr>
        <p:spPr>
          <a:xfrm>
            <a:off x="515938" y="1263641"/>
            <a:ext cx="55781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Ticket 1466838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4</a:t>
            </a:r>
            <a:r>
              <a:rPr lang="en-US" baseline="30000" dirty="0">
                <a:solidFill>
                  <a:srgbClr val="212529"/>
                </a:solidFill>
                <a:latin typeface="Open Sans" panose="020B0606030504020204" pitchFamily="34" charset="0"/>
              </a:rPr>
              <a:t>th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 March: VSAT reported offline. Workaround applied remotely through FBB backup link. VSAT came online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Case transferred to 2</a:t>
            </a:r>
            <a:r>
              <a:rPr lang="en-US" baseline="30000" dirty="0">
                <a:solidFill>
                  <a:srgbClr val="212529"/>
                </a:solidFill>
                <a:latin typeface="Open Sans" panose="020B0606030504020204" pitchFamily="34" charset="0"/>
              </a:rPr>
              <a:t>nd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 line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5</a:t>
            </a:r>
            <a:r>
              <a:rPr lang="en-US" baseline="30000" dirty="0">
                <a:solidFill>
                  <a:srgbClr val="212529"/>
                </a:solidFill>
                <a:latin typeface="Open Sans" panose="020B0606030504020204" pitchFamily="34" charset="0"/>
              </a:rPr>
              <a:t>th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 March: Confirmed hardware failure with antenna manufacturer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212529"/>
              </a:solidFill>
              <a:latin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6</a:t>
            </a:r>
            <a:r>
              <a:rPr lang="en-US" baseline="30000" dirty="0">
                <a:solidFill>
                  <a:srgbClr val="212529"/>
                </a:solidFill>
                <a:latin typeface="Open Sans" panose="020B0606030504020204" pitchFamily="34" charset="0"/>
              </a:rPr>
              <a:t>th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 March: Started the spare part shipment arrangement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935529"/>
      </p:ext>
    </p:extLst>
  </p:cSld>
  <p:clrMapOvr>
    <a:masterClrMapping/>
  </p:clrMapOvr>
</p:sld>
</file>

<file path=ppt/theme/theme1.xml><?xml version="1.0" encoding="utf-8"?>
<a:theme xmlns:a="http://schemas.openxmlformats.org/drawingml/2006/main" name="Marlink 2024">
  <a:themeElements>
    <a:clrScheme name="Marlink">
      <a:dk1>
        <a:srgbClr val="001C3B"/>
      </a:dk1>
      <a:lt1>
        <a:srgbClr val="FFFFFF"/>
      </a:lt1>
      <a:dk2>
        <a:srgbClr val="001C3B"/>
      </a:dk2>
      <a:lt2>
        <a:srgbClr val="FFFFFF"/>
      </a:lt2>
      <a:accent1>
        <a:srgbClr val="001C3B"/>
      </a:accent1>
      <a:accent2>
        <a:srgbClr val="0068AF"/>
      </a:accent2>
      <a:accent3>
        <a:srgbClr val="0E88CA"/>
      </a:accent3>
      <a:accent4>
        <a:srgbClr val="34A9E1"/>
      </a:accent4>
      <a:accent5>
        <a:srgbClr val="E6E8EB"/>
      </a:accent5>
      <a:accent6>
        <a:srgbClr val="B3BBC3"/>
      </a:accent6>
      <a:hlink>
        <a:srgbClr val="0066AA"/>
      </a:hlink>
      <a:folHlink>
        <a:srgbClr val="001C38"/>
      </a:folHlink>
    </a:clrScheme>
    <a:fontScheme name="Custom 6">
      <a:majorFont>
        <a:latin typeface="IBM Plex Sans Medium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lIns="72000" tIns="72000" rIns="72000" bIns="72000" rtlCol="0" anchor="ctr"/>
      <a:lstStyle>
        <a:defPPr algn="ctr">
          <a:defRPr sz="1700" dirty="0" smtClean="0">
            <a:latin typeface="IBM Plex Sans Light" panose="020B0403050203000203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>
        <a:spAutoFit/>
      </a:bodyPr>
      <a:lstStyle>
        <a:defPPr marL="0" marR="0" algn="l" defTabSz="914400" rtl="0" eaLnBrk="1" fontAlgn="auto" latinLnBrk="0" hangingPunct="1">
          <a:spcAft>
            <a:spcPts val="0"/>
          </a:spcAft>
          <a:buClrTx/>
          <a:buSzTx/>
          <a:tabLst/>
          <a:defRPr kumimoji="0" sz="1700" b="0" i="0" u="none" strike="noStrike" kern="1200" cap="none" spc="0" normalizeH="0" baseline="0" noProof="0" dirty="0" smtClean="0">
            <a:ln>
              <a:noFill/>
            </a:ln>
            <a:solidFill>
              <a:srgbClr val="001C3B"/>
            </a:solidFill>
            <a:effectLst/>
            <a:uLnTx/>
            <a:uFillTx/>
            <a:latin typeface="IBM Plex Sans Light" panose="020B0403050203000203" pitchFamily="34" charset="0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link Template 2024 - MASTER" id="{363DA1B5-C7A0-40A4-A4C8-C3FFFB9A7A7A}" vid="{E2764674-E47C-4B24-AB62-3A95C25991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243521-5c9e-401e-ac93-3d10e3ee95df">
      <Terms xmlns="http://schemas.microsoft.com/office/infopath/2007/PartnerControls"/>
    </lcf76f155ced4ddcb4097134ff3c332f>
    <TaxCatchAll xmlns="9d1f3d5b-84ea-4218-a261-04228f0c93de" xsi:nil="true"/>
    <_Flow_SignoffStatus xmlns="55243521-5c9e-401e-ac93-3d10e3ee95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B46E1998A38844909202C7729D8BFE" ma:contentTypeVersion="19" ma:contentTypeDescription="Create a new document." ma:contentTypeScope="" ma:versionID="71ff11f977e4e9b5108a6ff28f40a071">
  <xsd:schema xmlns:xsd="http://www.w3.org/2001/XMLSchema" xmlns:xs="http://www.w3.org/2001/XMLSchema" xmlns:p="http://schemas.microsoft.com/office/2006/metadata/properties" xmlns:ns2="55243521-5c9e-401e-ac93-3d10e3ee95df" xmlns:ns3="9d1f3d5b-84ea-4218-a261-04228f0c93de" targetNamespace="http://schemas.microsoft.com/office/2006/metadata/properties" ma:root="true" ma:fieldsID="5728e47c9663f1c48e0aa10a1b595a65" ns2:_="" ns3:_="">
    <xsd:import namespace="55243521-5c9e-401e-ac93-3d10e3ee95df"/>
    <xsd:import namespace="9d1f3d5b-84ea-4218-a261-04228f0c93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_Flow_SignoffStatu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43521-5c9e-401e-ac93-3d10e3ee95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6614c54-573c-495b-8f89-457b72d3db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3d5b-84ea-4218-a261-04228f0c93d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85b52fc-9587-4613-ad11-c67f8b938cad}" ma:internalName="TaxCatchAll" ma:showField="CatchAllData" ma:web="9d1f3d5b-84ea-4218-a261-04228f0c93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140C16-E5B6-4F8B-A4DA-324D8543ED86}">
  <ds:schemaRefs>
    <ds:schemaRef ds:uri="http://schemas.microsoft.com/office/2006/metadata/properties"/>
    <ds:schemaRef ds:uri="http://schemas.microsoft.com/office/infopath/2007/PartnerControls"/>
    <ds:schemaRef ds:uri="55243521-5c9e-401e-ac93-3d10e3ee95df"/>
    <ds:schemaRef ds:uri="9d1f3d5b-84ea-4218-a261-04228f0c93de"/>
  </ds:schemaRefs>
</ds:datastoreItem>
</file>

<file path=customXml/itemProps2.xml><?xml version="1.0" encoding="utf-8"?>
<ds:datastoreItem xmlns:ds="http://schemas.openxmlformats.org/officeDocument/2006/customXml" ds:itemID="{B03AD4C2-61CB-43EE-8507-2928B4B1E9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CB78FA-6C4B-462B-BA26-0553D0D488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243521-5c9e-401e-ac93-3d10e3ee95df"/>
    <ds:schemaRef ds:uri="9d1f3d5b-84ea-4218-a261-04228f0c93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cfddfe0-fa41-47a5-99e4-df880f691c86}" enabled="1" method="Privileged" siteId="{e64eed3b-130b-4001-b50d-f867ed318682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RCS 2024</Template>
  <TotalTime>1289</TotalTime>
  <Words>253</Words>
  <Application>Microsoft Office PowerPoint</Application>
  <PresentationFormat>Widescreen</PresentationFormat>
  <Paragraphs>68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Courier New</vt:lpstr>
      <vt:lpstr>IBM Plex Sans Light</vt:lpstr>
      <vt:lpstr>IBM Plex Sans Medium</vt:lpstr>
      <vt:lpstr>Open Sans</vt:lpstr>
      <vt:lpstr>Marlink 2024</vt:lpstr>
      <vt:lpstr>Present Where You Need Us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of Regional Customer Support</dc:title>
  <dc:creator>SI, Guanglin</dc:creator>
  <cp:lastModifiedBy>SI, Guanglin</cp:lastModifiedBy>
  <cp:revision>7</cp:revision>
  <cp:lastPrinted>2024-02-02T13:09:21Z</cp:lastPrinted>
  <dcterms:created xsi:type="dcterms:W3CDTF">2024-03-05T06:30:23Z</dcterms:created>
  <dcterms:modified xsi:type="dcterms:W3CDTF">2024-05-06T06:45:53Z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Confidential - Only for internal use</vt:lpwstr>
  </property>
  <property fmtid="{D5CDD505-2E9C-101B-9397-08002B2CF9AE}" pid="3" name="ContentTypeId">
    <vt:lpwstr>0x0101000EB46E1998A38844909202C7729D8BFE</vt:lpwstr>
  </property>
  <property fmtid="{D5CDD505-2E9C-101B-9397-08002B2CF9AE}" pid="4" name="MediaServiceImageTags">
    <vt:lpwstr/>
  </property>
</Properties>
</file>